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2" r:id="rId5"/>
    <p:sldId id="263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497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761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3224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164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7162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769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2658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567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1403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25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457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7449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244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2143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303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915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2955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0216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2486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6480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5599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874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015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2194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830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8102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2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988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407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718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340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722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16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93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19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2779E69-29AE-4F8C-9FDD-C436BF76C975}" type="datetimeFigureOut">
              <a:rPr lang="id-ID" smtClean="0"/>
              <a:t>16/02/2016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430C21-E2D1-41D0-9502-0D15946E2623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94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Program PPSP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Kelompok</a:t>
            </a:r>
            <a:r>
              <a:rPr lang="en-US" sz="3600" dirty="0" smtClean="0"/>
              <a:t> II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10284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</a:t>
            </a:r>
            <a:r>
              <a:rPr lang="en-US" sz="3200" dirty="0" smtClean="0"/>
              <a:t>oadmap </a:t>
            </a:r>
            <a:r>
              <a:rPr lang="en-US" sz="3200" dirty="0" err="1" smtClean="0"/>
              <a:t>sanitasi</a:t>
            </a:r>
            <a:r>
              <a:rPr lang="en-US" sz="3200" dirty="0" smtClean="0"/>
              <a:t> </a:t>
            </a:r>
            <a:r>
              <a:rPr lang="en-US" sz="3200" dirty="0" err="1" smtClean="0"/>
              <a:t>provinsi</a:t>
            </a:r>
            <a:endParaRPr lang="en-US" sz="3200" dirty="0" smtClean="0"/>
          </a:p>
          <a:p>
            <a:r>
              <a:rPr lang="en-US" sz="3200" dirty="0" err="1" smtClean="0"/>
              <a:t>Fasilitasi</a:t>
            </a:r>
            <a:r>
              <a:rPr lang="en-US" sz="3200" dirty="0" smtClean="0"/>
              <a:t> </a:t>
            </a:r>
            <a:r>
              <a:rPr lang="en-US" sz="3200" dirty="0" err="1" smtClean="0"/>
              <a:t>pemantauan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endParaRPr lang="en-US" sz="3200" dirty="0" smtClean="0"/>
          </a:p>
          <a:p>
            <a:r>
              <a:rPr lang="en-US" sz="3200" dirty="0" err="1" smtClean="0"/>
              <a:t>Pokja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anggarannya</a:t>
            </a:r>
            <a:endParaRPr lang="en-US" sz="3200" dirty="0" smtClean="0"/>
          </a:p>
          <a:p>
            <a:r>
              <a:rPr lang="en-US" sz="3200" dirty="0" err="1" smtClean="0"/>
              <a:t>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sanitasi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kabupaten</a:t>
            </a:r>
            <a:r>
              <a:rPr lang="en-US" sz="3200" dirty="0" smtClean="0"/>
              <a:t>/</a:t>
            </a:r>
            <a:r>
              <a:rPr lang="en-US" sz="3200" dirty="0" err="1" smtClean="0"/>
              <a:t>kota</a:t>
            </a:r>
            <a:endParaRPr lang="en-US" sz="3200" dirty="0" smtClean="0"/>
          </a:p>
          <a:p>
            <a:r>
              <a:rPr lang="en-US" sz="3200" dirty="0" err="1" smtClean="0"/>
              <a:t>Advokasi</a:t>
            </a:r>
            <a:r>
              <a:rPr lang="en-US" sz="3200" dirty="0" smtClean="0"/>
              <a:t> </a:t>
            </a:r>
            <a:r>
              <a:rPr lang="en-US" sz="3200" dirty="0" err="1" smtClean="0"/>
              <a:t>kabupaten</a:t>
            </a:r>
            <a:r>
              <a:rPr lang="en-US" sz="3200" dirty="0" smtClean="0"/>
              <a:t>/</a:t>
            </a:r>
            <a:r>
              <a:rPr lang="en-US" sz="3200" dirty="0" err="1" smtClean="0"/>
              <a:t>kota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09960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Anggota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38083"/>
            <a:ext cx="9720073" cy="4023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Bangka Belitung</a:t>
            </a:r>
          </a:p>
          <a:p>
            <a:r>
              <a:rPr lang="en-US" sz="3200" dirty="0" smtClean="0"/>
              <a:t>Sumatera Selatan</a:t>
            </a:r>
          </a:p>
          <a:p>
            <a:r>
              <a:rPr lang="en-US" sz="3200" dirty="0" smtClean="0"/>
              <a:t>NTT</a:t>
            </a:r>
          </a:p>
          <a:p>
            <a:r>
              <a:rPr lang="en-US" sz="3200" dirty="0" smtClean="0"/>
              <a:t>Kalimantan Tengah</a:t>
            </a:r>
          </a:p>
          <a:p>
            <a:r>
              <a:rPr lang="en-US" sz="3200" dirty="0" smtClean="0"/>
              <a:t>Sulawesi Tengah</a:t>
            </a:r>
          </a:p>
          <a:p>
            <a:r>
              <a:rPr lang="en-US" sz="3200" dirty="0" smtClean="0"/>
              <a:t>Bengkulu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95401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76" y="217207"/>
            <a:ext cx="10515600" cy="1325563"/>
          </a:xfrm>
        </p:spPr>
        <p:txBody>
          <a:bodyPr/>
          <a:lstStyle/>
          <a:p>
            <a:r>
              <a:rPr lang="en-US" dirty="0" smtClean="0"/>
              <a:t>Roadmap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94" y="1619810"/>
            <a:ext cx="5024718" cy="404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Pembelajaran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Sumatera Selatan : RSP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RPJMD</a:t>
            </a:r>
          </a:p>
          <a:p>
            <a:r>
              <a:rPr lang="en-US" dirty="0" smtClean="0"/>
              <a:t>RSP 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proses </a:t>
            </a:r>
            <a:r>
              <a:rPr lang="en-US" dirty="0" err="1" smtClean="0"/>
              <a:t>pergub</a:t>
            </a:r>
            <a:r>
              <a:rPr lang="en-US" dirty="0" smtClean="0"/>
              <a:t> (Bangka Belitung, Kalimantan Tengah)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889812" y="1602723"/>
            <a:ext cx="5401235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Kendala</a:t>
            </a:r>
            <a:r>
              <a:rPr lang="en-US" sz="2800" dirty="0" smtClean="0"/>
              <a:t>: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800" dirty="0" smtClean="0"/>
              <a:t>NTT : </a:t>
            </a:r>
            <a:r>
              <a:rPr lang="en-US" sz="2800" dirty="0" err="1" smtClean="0"/>
              <a:t>Ketersediaan</a:t>
            </a:r>
            <a:r>
              <a:rPr lang="en-US" sz="2800" dirty="0" smtClean="0"/>
              <a:t> data di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provinsi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endParaRPr lang="id-ID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89811" y="2987718"/>
            <a:ext cx="5401235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Rekomendasi</a:t>
            </a:r>
            <a:r>
              <a:rPr lang="en-US" sz="2800" dirty="0" smtClean="0"/>
              <a:t>:</a:t>
            </a:r>
          </a:p>
          <a:p>
            <a:pPr marL="349250" indent="-349250">
              <a:buFont typeface="Arial" panose="020B0604020202020204" pitchFamily="34" charset="0"/>
              <a:buChar char="•"/>
            </a:pPr>
            <a:r>
              <a:rPr lang="en-US" sz="2800" dirty="0" smtClean="0"/>
              <a:t>RSP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dijadikan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advoksi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RPJMD</a:t>
            </a:r>
          </a:p>
          <a:p>
            <a:pPr marL="349250" indent="-349250">
              <a:buFont typeface="Arial" panose="020B0604020202020204" pitchFamily="34" charset="0"/>
              <a:buChar char="•"/>
            </a:pPr>
            <a:r>
              <a:rPr lang="en-US" sz="2800" dirty="0" err="1" smtClean="0"/>
              <a:t>Penyeragaman</a:t>
            </a:r>
            <a:r>
              <a:rPr lang="en-US" sz="2800" dirty="0" smtClean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roadmap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8878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Fasilitasi</a:t>
            </a:r>
            <a:r>
              <a:rPr lang="en-US" dirty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999565" y="1919754"/>
            <a:ext cx="5096435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Kendala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diadopsi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penganggaran</a:t>
            </a:r>
            <a:r>
              <a:rPr lang="en-US" sz="2800" dirty="0" smtClean="0"/>
              <a:t> </a:t>
            </a:r>
            <a:r>
              <a:rPr lang="en-US" sz="2800" dirty="0" err="1" smtClean="0"/>
              <a:t>kab</a:t>
            </a:r>
            <a:r>
              <a:rPr lang="en-US" sz="2800" dirty="0" smtClean="0"/>
              <a:t>/</a:t>
            </a:r>
            <a:r>
              <a:rPr lang="en-US" sz="2800" dirty="0" err="1" smtClean="0"/>
              <a:t>kota</a:t>
            </a:r>
            <a:r>
              <a:rPr lang="en-US" sz="2800" dirty="0" smtClean="0"/>
              <a:t> (Bengkulu)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pokja</a:t>
            </a:r>
            <a:r>
              <a:rPr lang="en-US" sz="2800" dirty="0" smtClean="0"/>
              <a:t> </a:t>
            </a:r>
            <a:r>
              <a:rPr lang="en-US" sz="2800" dirty="0" err="1" smtClean="0"/>
              <a:t>kab</a:t>
            </a:r>
            <a:r>
              <a:rPr lang="en-US" sz="2800" dirty="0" smtClean="0"/>
              <a:t>/</a:t>
            </a:r>
            <a:r>
              <a:rPr lang="en-US" sz="2800" dirty="0" err="1" smtClean="0"/>
              <a:t>kota</a:t>
            </a:r>
            <a:r>
              <a:rPr lang="en-US" sz="2800" dirty="0" smtClean="0"/>
              <a:t> </a:t>
            </a:r>
            <a:r>
              <a:rPr lang="en-US" sz="2800" dirty="0" err="1" smtClean="0"/>
              <a:t>seiring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berakhirnya</a:t>
            </a:r>
            <a:r>
              <a:rPr lang="en-US" sz="2800" dirty="0" smtClean="0"/>
              <a:t> program PPSP(Bengkulu)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1919754"/>
            <a:ext cx="5316071" cy="353943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Rekomendasi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sosialisasi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avokasi</a:t>
            </a:r>
            <a:r>
              <a:rPr lang="en-US" sz="2800" dirty="0" smtClean="0"/>
              <a:t> </a:t>
            </a:r>
            <a:r>
              <a:rPr lang="en-US" sz="2800" dirty="0" err="1" smtClean="0"/>
              <a:t>perpres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66652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Anggarannya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24718" cy="282705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Pembelajaran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Sharing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PPSP di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SKPD </a:t>
            </a:r>
            <a:r>
              <a:rPr lang="en-US" dirty="0" err="1" smtClean="0"/>
              <a:t>dan</a:t>
            </a:r>
            <a:r>
              <a:rPr lang="en-US" dirty="0" smtClean="0"/>
              <a:t> NGO (NTT </a:t>
            </a:r>
            <a:r>
              <a:rPr lang="en-US" dirty="0" err="1" smtClean="0"/>
              <a:t>dan</a:t>
            </a:r>
            <a:r>
              <a:rPr lang="en-US" dirty="0" smtClean="0"/>
              <a:t> Sulawesi Tengah)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2918" y="1842248"/>
            <a:ext cx="5217458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Kendala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800" dirty="0" err="1" smtClean="0"/>
              <a:t>Minimnya</a:t>
            </a:r>
            <a:r>
              <a:rPr lang="en-US" sz="2800" dirty="0" smtClean="0"/>
              <a:t> </a:t>
            </a:r>
            <a:r>
              <a:rPr lang="en-US" sz="2800" dirty="0" err="1" smtClean="0"/>
              <a:t>anggaran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monev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62918" y="3239153"/>
            <a:ext cx="5217458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Rekomendasi</a:t>
            </a:r>
            <a:r>
              <a:rPr lang="en-US" sz="2800" dirty="0" smtClean="0"/>
              <a:t>:</a:t>
            </a:r>
          </a:p>
          <a:p>
            <a:pPr marL="349250" indent="-349250">
              <a:buFont typeface="Arial" panose="020B0604020202020204" pitchFamily="34" charset="0"/>
              <a:buChar char="•"/>
            </a:pPr>
            <a:r>
              <a:rPr lang="en-US" sz="2800" dirty="0" smtClean="0"/>
              <a:t>Sharing </a:t>
            </a:r>
            <a:r>
              <a:rPr lang="en-US" sz="2800" dirty="0" err="1" smtClean="0"/>
              <a:t>anggaran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SKPD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monev</a:t>
            </a:r>
            <a:r>
              <a:rPr lang="en-US" sz="2800" dirty="0" smtClean="0"/>
              <a:t>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8278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92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Anggaran</a:t>
            </a:r>
            <a:r>
              <a:rPr lang="en-US" sz="3600" dirty="0" smtClean="0"/>
              <a:t> </a:t>
            </a:r>
            <a:r>
              <a:rPr lang="en-US" sz="3600" dirty="0" err="1" smtClean="0"/>
              <a:t>sanitasi</a:t>
            </a:r>
            <a:r>
              <a:rPr lang="en-US" sz="3600" dirty="0" smtClean="0"/>
              <a:t> </a:t>
            </a:r>
            <a:r>
              <a:rPr lang="en-US" sz="3600" dirty="0" err="1" smtClean="0"/>
              <a:t>provinsi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kabupaten</a:t>
            </a:r>
            <a:r>
              <a:rPr lang="en-US" sz="3600" dirty="0" smtClean="0"/>
              <a:t>/Kota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344"/>
            <a:ext cx="5024718" cy="307705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Pembelajaran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Nota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4 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di 4 </a:t>
            </a:r>
            <a:r>
              <a:rPr lang="en-US" dirty="0" err="1" smtClean="0"/>
              <a:t>kab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2016 </a:t>
            </a:r>
          </a:p>
          <a:p>
            <a:pPr marL="0" indent="0">
              <a:buNone/>
            </a:pPr>
            <a:r>
              <a:rPr lang="en-US" dirty="0" smtClean="0"/>
              <a:t>(Kalimantan Tengah)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862918" y="1519520"/>
            <a:ext cx="5392269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Kendala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Pembatasan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pokja</a:t>
            </a:r>
            <a:r>
              <a:rPr lang="en-US" sz="2400" dirty="0" smtClean="0"/>
              <a:t> </a:t>
            </a:r>
            <a:r>
              <a:rPr lang="en-US" sz="2400" dirty="0" err="1" smtClean="0"/>
              <a:t>provinsi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UU No.23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advokasi</a:t>
            </a:r>
            <a:r>
              <a:rPr lang="en-US" sz="2400" dirty="0" smtClean="0"/>
              <a:t>/</a:t>
            </a:r>
            <a:r>
              <a:rPr lang="en-US" sz="2400" dirty="0" err="1" smtClean="0"/>
              <a:t>sosialisasi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legislator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Kelengkapan</a:t>
            </a:r>
            <a:r>
              <a:rPr lang="en-US" sz="2400" dirty="0" smtClean="0"/>
              <a:t> readiness criteria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4579131"/>
            <a:ext cx="10416987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Rekomendasi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Advokasi</a:t>
            </a:r>
            <a:r>
              <a:rPr lang="en-US" sz="2400" dirty="0" smtClean="0"/>
              <a:t> </a:t>
            </a:r>
            <a:r>
              <a:rPr lang="en-US" sz="2400" dirty="0" err="1" smtClean="0"/>
              <a:t>penyiapan</a:t>
            </a:r>
            <a:r>
              <a:rPr lang="en-US" sz="2400" dirty="0" smtClean="0"/>
              <a:t> readiness criteria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program SATAMEMAS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pelibatan</a:t>
            </a:r>
            <a:r>
              <a:rPr lang="en-US" sz="2400" dirty="0" smtClean="0"/>
              <a:t> legislator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proses PPSP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6714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Pokja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/Kota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247"/>
            <a:ext cx="5024718" cy="349007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Pembelajaran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mengadvokasi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 </a:t>
            </a:r>
            <a:r>
              <a:rPr lang="en-US" dirty="0" err="1" smtClean="0"/>
              <a:t>muara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(</a:t>
            </a:r>
            <a:r>
              <a:rPr lang="en-US" dirty="0" err="1" smtClean="0"/>
              <a:t>pemutakhiran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EHRA </a:t>
            </a:r>
          </a:p>
          <a:p>
            <a:pPr marL="0" indent="0">
              <a:buNone/>
            </a:pPr>
            <a:r>
              <a:rPr lang="en-US" dirty="0" smtClean="0"/>
              <a:t>(Sumatera Selatan)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862918" y="1842248"/>
            <a:ext cx="549088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Kendala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400" dirty="0" err="1" smtClean="0"/>
              <a:t>Minimnya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advokasi</a:t>
            </a:r>
            <a:r>
              <a:rPr lang="en-US" sz="2400" dirty="0" smtClean="0"/>
              <a:t>/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2400" dirty="0" smtClean="0"/>
              <a:t>monitoring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kab</a:t>
            </a:r>
            <a:r>
              <a:rPr lang="en-US" sz="2400" dirty="0" smtClean="0"/>
              <a:t>/</a:t>
            </a:r>
            <a:r>
              <a:rPr lang="en-US" sz="2400" dirty="0" err="1" smtClean="0"/>
              <a:t>kota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62918" y="3024001"/>
            <a:ext cx="5490882" cy="230832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Rekomendasi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Advokasi</a:t>
            </a:r>
            <a:r>
              <a:rPr lang="en-US" sz="2400" dirty="0" smtClean="0"/>
              <a:t> </a:t>
            </a:r>
            <a:r>
              <a:rPr lang="en-US" sz="2400" dirty="0" err="1" smtClean="0"/>
              <a:t>penyiapan</a:t>
            </a:r>
            <a:r>
              <a:rPr lang="en-US" sz="2400" dirty="0" smtClean="0"/>
              <a:t> readiness criteria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program SATAMEMAS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pelibatan</a:t>
            </a:r>
            <a:r>
              <a:rPr lang="en-US" sz="2400" dirty="0" smtClean="0"/>
              <a:t> legislator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proses PPSP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827231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1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288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Tw Cen MT Condensed</vt:lpstr>
      <vt:lpstr>Wingdings 3</vt:lpstr>
      <vt:lpstr>Office Theme</vt:lpstr>
      <vt:lpstr>Integral</vt:lpstr>
      <vt:lpstr>1_Integral</vt:lpstr>
      <vt:lpstr>Peran Provinsi dalam Pengelolaan Program PPSP</vt:lpstr>
      <vt:lpstr>Topik</vt:lpstr>
      <vt:lpstr>Anggota</vt:lpstr>
      <vt:lpstr>Roadmap Sanitasi Provinsi</vt:lpstr>
      <vt:lpstr>Fasilitasi Pemantauan kualitas Dokumen</vt:lpstr>
      <vt:lpstr>Pokja dan Anggarannya</vt:lpstr>
      <vt:lpstr>Anggaran sanitasi provinsi untuk kabupaten/Kota</vt:lpstr>
      <vt:lpstr>Advokasi Pokja Kab/Kota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Leninta Kristiani</dc:creator>
  <cp:lastModifiedBy>Leninta Kristiani</cp:lastModifiedBy>
  <cp:revision>12</cp:revision>
  <dcterms:created xsi:type="dcterms:W3CDTF">2016-02-16T08:41:27Z</dcterms:created>
  <dcterms:modified xsi:type="dcterms:W3CDTF">2016-02-16T10:00:33Z</dcterms:modified>
</cp:coreProperties>
</file>